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</p:sldIdLst>
  <p:sldSz cx="7556500" cy="106934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RoxboroughCF" charset="1" panose="00000500000000000000"/>
      <p:regular r:id="rId14"/>
    </p:embeddedFont>
    <p:embeddedFont>
      <p:font typeface="RoxboroughCF Bold" charset="1" panose="00000800000000000000"/>
      <p:regular r:id="rId15"/>
    </p:embeddedFont>
    <p:embeddedFont>
      <p:font typeface="RoxboroughCF Italics" charset="1" panose="00000500000000000000"/>
      <p:regular r:id="rId16"/>
    </p:embeddedFont>
    <p:embeddedFont>
      <p:font typeface="RoxboroughCF Bold Italics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6736" y="-474974"/>
            <a:ext cx="8546736" cy="13894115"/>
            <a:chOff x="0" y="0"/>
            <a:chExt cx="11395648" cy="1852548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312" r="0" b="4312"/>
            <a:stretch>
              <a:fillRect/>
            </a:stretch>
          </p:blipFill>
          <p:spPr>
            <a:xfrm>
              <a:off x="0" y="0"/>
              <a:ext cx="11395648" cy="1852548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126800" y="198816"/>
            <a:ext cx="1207166" cy="4735442"/>
            <a:chOff x="0" y="0"/>
            <a:chExt cx="1609555" cy="6313922"/>
          </a:xfrm>
        </p:grpSpPr>
        <p:sp>
          <p:nvSpPr>
            <p:cNvPr name="AutoShape 5" id="5"/>
            <p:cNvSpPr/>
            <p:nvPr/>
          </p:nvSpPr>
          <p:spPr>
            <a:xfrm>
              <a:off x="0" y="0"/>
              <a:ext cx="1609555" cy="6313922"/>
            </a:xfrm>
            <a:prstGeom prst="rect">
              <a:avLst/>
            </a:prstGeom>
            <a:solidFill>
              <a:srgbClr val="211D1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851023" y="4734907"/>
            <a:ext cx="952977" cy="952977"/>
            <a:chOff x="0" y="0"/>
            <a:chExt cx="6355080" cy="635508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AE94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26800" y="6246325"/>
            <a:ext cx="5677200" cy="1684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674"/>
              </a:lnSpc>
            </a:pPr>
            <a:r>
              <a:rPr lang="en-US" sz="12802" spc="-256">
                <a:solidFill>
                  <a:srgbClr val="FAE94F"/>
                </a:solidFill>
                <a:latin typeface="Aileron Regular Bold"/>
              </a:rPr>
              <a:t>YGOR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070396" y="1279690"/>
            <a:ext cx="3733604" cy="1963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65"/>
              </a:lnSpc>
            </a:pPr>
            <a:r>
              <a:rPr lang="en-US" sz="7642" spc="-152">
                <a:solidFill>
                  <a:srgbClr val="FAE94F"/>
                </a:solidFill>
                <a:latin typeface="RoxboroughCF Bold"/>
              </a:rPr>
              <a:t>MEDIA</a:t>
            </a:r>
          </a:p>
          <a:p>
            <a:pPr algn="r">
              <a:lnSpc>
                <a:spcPts val="7565"/>
              </a:lnSpc>
            </a:pPr>
            <a:r>
              <a:rPr lang="en-US" sz="7642" spc="-152">
                <a:solidFill>
                  <a:srgbClr val="FAE94F"/>
                </a:solidFill>
                <a:latin typeface="RoxboroughCF Bold"/>
              </a:rPr>
              <a:t>KIT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20509" y="1476106"/>
            <a:ext cx="1113457" cy="331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40"/>
              </a:lnSpc>
            </a:pPr>
            <a:r>
              <a:rPr lang="en-US" sz="1354" spc="-27">
                <a:solidFill>
                  <a:srgbClr val="FAE94F"/>
                </a:solidFill>
                <a:latin typeface="Aileron Regular Bold"/>
              </a:rPr>
              <a:t>FOTOS PARA ARTES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70783" y="5140948"/>
            <a:ext cx="1113457" cy="169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0"/>
              </a:lnSpc>
            </a:pPr>
            <a:r>
              <a:rPr lang="en-US" sz="1354" spc="-27">
                <a:solidFill>
                  <a:srgbClr val="FAE94F"/>
                </a:solidFill>
                <a:latin typeface="Aileron Regular Bold"/>
              </a:rPr>
              <a:t>2023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6800" y="7803272"/>
            <a:ext cx="6433200" cy="1647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377"/>
              </a:lnSpc>
            </a:pPr>
            <a:r>
              <a:rPr lang="en-US" sz="12502" spc="-250">
                <a:solidFill>
                  <a:srgbClr val="FAE94F"/>
                </a:solidFill>
                <a:latin typeface="RoxboroughCF Bold"/>
              </a:rPr>
              <a:t>THADE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2098" t="0" r="20805" b="-42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3299" t="2093" r="30589" b="-41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694" t="1046" r="7769" b="1004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0417" r="88" b="113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49926"/>
            <a:ext cx="7560000" cy="10991853"/>
            <a:chOff x="0" y="0"/>
            <a:chExt cx="10080000" cy="1465580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9289" r="0" b="9289"/>
            <a:stretch>
              <a:fillRect/>
            </a:stretch>
          </p:blipFill>
          <p:spPr>
            <a:xfrm>
              <a:off x="0" y="0"/>
              <a:ext cx="10080000" cy="146558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67" t="4269" r="1553" b="4230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012" t="1046" r="8086" b="1004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67" t="4355" r="1553" b="4316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848" t="1046" r="3930" b="1004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218" t="22913" r="5563" b="5174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67" t="4199" r="1553" b="4160"/>
          <a:stretch>
            <a:fillRect/>
          </a:stretch>
        </p:blipFill>
        <p:spPr>
          <a:xfrm>
            <a:off x="0" y="0"/>
            <a:ext cx="7556500" cy="10693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DAFcw1ct5Ts</dc:identifier>
  <dcterms:modified xsi:type="dcterms:W3CDTF">2011-08-01T06:04:30Z</dcterms:modified>
  <cp:revision>1</cp:revision>
  <dc:title>Black and Yellow Elegant Fashion Blogger Media Kit</dc:title>
</cp:coreProperties>
</file>